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5" r:id="rId4"/>
    <p:sldId id="374" r:id="rId5"/>
    <p:sldId id="373" r:id="rId6"/>
    <p:sldId id="372" r:id="rId7"/>
    <p:sldId id="371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008D"/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38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6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tags" Target="../tags/tag9.xml"/><Relationship Id="rId3" Type="http://schemas.openxmlformats.org/officeDocument/2006/relationships/image" Target="../media/image9.png"/><Relationship Id="rId2" Type="http://schemas.openxmlformats.org/officeDocument/2006/relationships/tags" Target="../tags/tag8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tags" Target="../tags/tag11.xml"/><Relationship Id="rId2" Type="http://schemas.openxmlformats.org/officeDocument/2006/relationships/image" Target="../media/image9.png"/><Relationship Id="rId1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90545" y="3042920"/>
            <a:ext cx="6010275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224915" y="1353820"/>
            <a:ext cx="2520950" cy="362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2288571"/>
            <a:ext cx="1742857" cy="343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3213987"/>
            <a:ext cx="1828571" cy="362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393065" y="3869690"/>
            <a:ext cx="9338310" cy="1927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944110" y="1340485"/>
            <a:ext cx="2520950" cy="362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3"/>
            </p:custDataLst>
          </p:nvPr>
        </p:nvSpPr>
        <p:spPr bwMode="auto">
          <a:xfrm>
            <a:off x="4401185" y="2275205"/>
            <a:ext cx="2366645" cy="504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4"/>
            </p:custDataLst>
          </p:nvPr>
        </p:nvSpPr>
        <p:spPr bwMode="auto">
          <a:xfrm>
            <a:off x="4401185" y="3084830"/>
            <a:ext cx="2423160" cy="47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animBg="1"/>
      <p:bldP spid="12" grpId="0" animBg="1"/>
      <p:bldP spid="15" grpId="0" bldLvl="0" animBg="1"/>
      <p:bldP spid="2" grpId="0" bldLvl="0" animBg="1"/>
      <p:bldP spid="21" grpId="0" bldLvl="0" animBg="1"/>
      <p:bldP spid="2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196155"/>
            <a:ext cx="10800000" cy="46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5272380" y="5467800"/>
            <a:ext cx="2285714" cy="438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1124585"/>
            <a:ext cx="2133600" cy="30626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8030" y="2420620"/>
            <a:ext cx="3818890" cy="19234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0280" y="1628775"/>
            <a:ext cx="2301240" cy="2635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5967619" y="4832285"/>
            <a:ext cx="1028571" cy="524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6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29523" y="2182390"/>
            <a:ext cx="771428" cy="447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43809" y="5260786"/>
            <a:ext cx="523809" cy="400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53330" y="2230755"/>
            <a:ext cx="4798695" cy="569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160010" y="3213100"/>
            <a:ext cx="4798695" cy="569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auto">
          <a:xfrm>
            <a:off x="4872355" y="4195445"/>
            <a:ext cx="4798695" cy="569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110"/>
            <a:ext cx="10800000" cy="51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33315" y="1640205"/>
            <a:ext cx="3810000" cy="751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060315" y="2392045"/>
            <a:ext cx="3810000" cy="751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auto">
          <a:xfrm>
            <a:off x="4919345" y="3437255"/>
            <a:ext cx="4527550" cy="751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4"/>
            </p:custDataLst>
          </p:nvPr>
        </p:nvSpPr>
        <p:spPr bwMode="auto">
          <a:xfrm>
            <a:off x="5060315" y="4373245"/>
            <a:ext cx="3810000" cy="751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5"/>
            </p:custDataLst>
          </p:nvPr>
        </p:nvSpPr>
        <p:spPr bwMode="auto">
          <a:xfrm>
            <a:off x="4631055" y="5309235"/>
            <a:ext cx="3810000" cy="751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44"/>
          <a:stretch>
            <a:fillRect/>
          </a:stretch>
        </p:blipFill>
        <p:spPr>
          <a:xfrm>
            <a:off x="767715" y="836480"/>
            <a:ext cx="10800080" cy="863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513"/>
          <a:stretch>
            <a:fillRect/>
          </a:stretch>
        </p:blipFill>
        <p:spPr>
          <a:xfrm>
            <a:off x="767715" y="5741670"/>
            <a:ext cx="10800080" cy="800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991995" y="1772920"/>
            <a:ext cx="6789420" cy="361315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4332605" y="2489835"/>
            <a:ext cx="2656800" cy="3175"/>
          </a:xfrm>
          <a:prstGeom prst="line">
            <a:avLst/>
          </a:prstGeom>
          <a:ln w="44450">
            <a:solidFill>
              <a:srgbClr val="EE008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6960870" y="2479675"/>
            <a:ext cx="17780" cy="2101850"/>
          </a:xfrm>
          <a:prstGeom prst="line">
            <a:avLst/>
          </a:prstGeom>
          <a:ln w="44450">
            <a:solidFill>
              <a:srgbClr val="EE008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26"/>
          <a:stretch>
            <a:fillRect/>
          </a:stretch>
        </p:blipFill>
        <p:spPr>
          <a:xfrm>
            <a:off x="695325" y="4796975"/>
            <a:ext cx="10800080" cy="2007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855595" y="5732780"/>
            <a:ext cx="3957955" cy="734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331"/>
          <a:stretch>
            <a:fillRect/>
          </a:stretch>
        </p:blipFill>
        <p:spPr>
          <a:xfrm>
            <a:off x="2494915" y="764540"/>
            <a:ext cx="7200355" cy="3959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52040" y="908685"/>
            <a:ext cx="6908165" cy="3598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870400"/>
            <a:ext cx="9525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68766" y="3763013"/>
            <a:ext cx="2158870" cy="319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24050" y="4662805"/>
            <a:ext cx="2209165" cy="388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865630" y="6066155"/>
            <a:ext cx="5024120" cy="513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751330" y="5487670"/>
            <a:ext cx="2508250" cy="419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ZTFmYjk4ZDEyZjJkZTY3MGU0N2MxZTMxYzQzM2Q5Z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2023-12-14T09:34:05Z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